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>
        <p:scale>
          <a:sx n="100" d="100"/>
          <a:sy n="100" d="100"/>
        </p:scale>
        <p:origin x="400" y="-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8561A-B716-A5CC-7508-CCC3EE1D8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8051A-7161-A2CE-8B48-7ED2DCCFA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A821-D1C4-CAFC-D5DF-0E88ED6A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61D30-0B45-ABF6-CC35-1F63B7F47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D9206-AFE4-BA33-6AB3-F30C5296B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383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77D93-1034-5DE0-2C58-A1F325D84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0F8123-1869-9C4B-ADCD-04B954C1A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BD356-7088-C639-8FF0-A57445A2A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2831F-E0C1-8185-9F83-F3453CC70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C447F-880F-88D1-E0B0-96C53BC35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24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33729C-E493-8E1C-69E0-38C449796B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509B0-C71F-8EC7-78E5-8D9D37BDE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6EF36-7CA2-FC4C-DF3E-E9B1B9F73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B961F-1D63-AA6F-EABF-E2CB572F2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38457-D711-341B-4DA3-58543C8EF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9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0C9F-7C8C-D835-03DF-FC08C57AB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3BA12-932A-71A2-742E-782481053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F1087-DFF0-D0AA-A00B-453A8C45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E9EE6-5D15-AF20-AEB1-133E09BFA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A335E-632B-FB3F-5F73-5A9297047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5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6BFE-5BA4-B7BC-C221-75EED06D0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2ACE01-C0E4-A3B3-339A-19F665128E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2A2B-43B3-7DD4-CA25-E0B912F53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CABD2-51AF-1E4B-4FFD-8677C517F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2BBB4-9C76-EA01-2AFB-6F28ED28D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2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04B4D-040C-C4B5-9FB8-1915CFBE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93C9F-0B2C-8F44-3E00-23F9CCAD9D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75C43-9AF3-F8C1-B216-DE3F3610E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AD278-8B40-8F7E-4478-721F4A000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C860A-5693-6676-1E6F-0132588CD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9C9B45-5192-21E1-3F1D-56C60A695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26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2FE84-6858-746D-F310-D8A6867D3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32D5A-CBAF-A041-C33B-0387D1284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FDF50-F495-93A3-C87B-DDC9CFD52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11866-FBED-A05C-0E86-AF8B171DA8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5EE256-E746-4E02-23F4-4052788FEF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A88CF7-DD73-5F62-3BDE-F5DDCF87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FF0EB-802B-1152-DD19-0BDBE43F2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4A642A-3200-46DD-5117-653F12C8C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58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81226-EF6D-9D7E-CD17-473E267DD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3B7AD3-C0AE-BD68-966C-4FA3E1694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610945-052C-BC8F-D12C-9F0894F5B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00062F-D616-B8CE-183E-B53D25BA0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280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171AC1-F64F-6C8A-106D-88963AC64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1495D9-7778-DBB8-F786-79CB7AB3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35D317-C534-0E25-F7F9-AFB8534FC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025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7A361-57EC-9CDC-F228-60800C41B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161F-8879-5F6B-8F90-8128D77C9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67495B-6FE5-D92B-B6BA-22CB6500B1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E38B17-658A-BB07-869E-07CAF2AA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C2198-7B1C-DE17-5AEA-5EBA06E0E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ACF14-91AA-4EBC-64E2-1C7A7E829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017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7B9BB-BDA2-4048-E58A-B1A2F9CAC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A4313E-C00F-854F-E222-9FB9050C25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B48D74-D6D0-AECF-7D5A-E8F6D886DC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A947A-1BFD-A3C3-C919-CF8DB17A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4A6B8-095E-DD41-560F-C604B10F9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5E5DC-7D8A-7B6A-A93E-05856461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59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11EECB-CA1C-BCDB-BA76-85608DC0E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6CB6C-2B6B-1B39-A3E5-591076905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12A1F-3B62-3E2A-867E-9ABB83E1B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A5585A-6D01-4AAE-8EB3-D49267E04A5B}" type="datetimeFigureOut">
              <a:rPr lang="en-US" smtClean="0"/>
              <a:t>1/15/2025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278E1-81BB-6966-FDCA-17C017A46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FC803-3021-D1E0-8D41-C26A7503C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83DA91-6A13-4E8C-9F3E-98B6EF895B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17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erson climbing snowy mountain">
            <a:extLst>
              <a:ext uri="{FF2B5EF4-FFF2-40B4-BE49-F238E27FC236}">
                <a16:creationId xmlns:a16="http://schemas.microsoft.com/office/drawing/2014/main" id="{313C2B16-D185-BC54-28D7-A36F0D881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9C7DA79-A552-BC3B-FA63-FC71BB10463D}"/>
              </a:ext>
            </a:extLst>
          </p:cNvPr>
          <p:cNvSpPr txBox="1"/>
          <p:nvPr/>
        </p:nvSpPr>
        <p:spPr>
          <a:xfrm>
            <a:off x="473647" y="5124588"/>
            <a:ext cx="6554038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/>
              <a:t>Rise/Quad</a:t>
            </a:r>
          </a:p>
          <a:p>
            <a:r>
              <a:rPr lang="en-US" sz="2200" b="1" dirty="0"/>
              <a:t>Tableau Work Examples</a:t>
            </a:r>
          </a:p>
          <a:p>
            <a:r>
              <a:rPr lang="en-US" sz="2200" i="1" dirty="0"/>
              <a:t>For Analytics Manager (Business Intelligence, Media)</a:t>
            </a:r>
          </a:p>
          <a:p>
            <a:endParaRPr lang="en-US" sz="2200" i="1" dirty="0"/>
          </a:p>
          <a:p>
            <a:r>
              <a:rPr lang="en-US" sz="2200" b="1" dirty="0"/>
              <a:t>Kevin Tran</a:t>
            </a:r>
          </a:p>
        </p:txBody>
      </p:sp>
    </p:spTree>
    <p:extLst>
      <p:ext uri="{BB962C8B-B14F-4D97-AF65-F5344CB8AC3E}">
        <p14:creationId xmlns:p14="http://schemas.microsoft.com/office/powerpoint/2010/main" val="2435393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691E54-427F-AE5C-3762-836E31CD6FF6}"/>
              </a:ext>
            </a:extLst>
          </p:cNvPr>
          <p:cNvSpPr/>
          <p:nvPr/>
        </p:nvSpPr>
        <p:spPr>
          <a:xfrm>
            <a:off x="0" y="0"/>
            <a:ext cx="12192000" cy="424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Visualization Example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5B2C4ED-D988-C623-F82D-E8904C3B8EAB}"/>
              </a:ext>
            </a:extLst>
          </p:cNvPr>
          <p:cNvSpPr/>
          <p:nvPr/>
        </p:nvSpPr>
        <p:spPr>
          <a:xfrm>
            <a:off x="3914158" y="1059124"/>
            <a:ext cx="638107" cy="15788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E74D48-665A-8D50-5A6E-17FCD221C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911" y="815840"/>
            <a:ext cx="9284177" cy="522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35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9E6B9297-D8E0-C5C0-D9A6-BC0435FE2525}"/>
              </a:ext>
            </a:extLst>
          </p:cNvPr>
          <p:cNvSpPr/>
          <p:nvPr/>
        </p:nvSpPr>
        <p:spPr>
          <a:xfrm>
            <a:off x="0" y="0"/>
            <a:ext cx="12192000" cy="424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Transforming Excel Reports into Interactive Tableau Dashboards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39AFDFA2-E9D9-6A8F-34A1-3BC981FD0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442267"/>
            <a:ext cx="12092964" cy="641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6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DE608A9-F619-3140-2867-023268702AC1}"/>
              </a:ext>
            </a:extLst>
          </p:cNvPr>
          <p:cNvSpPr/>
          <p:nvPr/>
        </p:nvSpPr>
        <p:spPr>
          <a:xfrm>
            <a:off x="0" y="0"/>
            <a:ext cx="12192000" cy="424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Designing a Custom Dashboard Solution for the Client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122B526-FDE8-0841-A520-4EAF04CB6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46" y="539750"/>
            <a:ext cx="12070454" cy="634119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1937A08-F878-852D-AE81-9A28E9274C65}"/>
              </a:ext>
            </a:extLst>
          </p:cNvPr>
          <p:cNvSpPr/>
          <p:nvPr/>
        </p:nvSpPr>
        <p:spPr>
          <a:xfrm>
            <a:off x="7042149" y="6546850"/>
            <a:ext cx="254001" cy="7302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4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ADCA27-7779-63B4-53C4-11F6E4268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743" y="1234999"/>
            <a:ext cx="6397849" cy="27356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7F19E7-4832-2E9E-58AE-B8CCA98EE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925" y="1234999"/>
            <a:ext cx="4119063" cy="41594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33D4A9B-672E-B0E8-FE30-EE071F1CB8D1}"/>
              </a:ext>
            </a:extLst>
          </p:cNvPr>
          <p:cNvSpPr/>
          <p:nvPr/>
        </p:nvSpPr>
        <p:spPr>
          <a:xfrm>
            <a:off x="0" y="0"/>
            <a:ext cx="12192000" cy="4249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Work Samples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564462-ED0E-4FF5-2AE1-2968BB4552C4}"/>
              </a:ext>
            </a:extLst>
          </p:cNvPr>
          <p:cNvSpPr txBox="1"/>
          <p:nvPr/>
        </p:nvSpPr>
        <p:spPr>
          <a:xfrm>
            <a:off x="746630" y="908050"/>
            <a:ext cx="56500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Alteryx Workflow with Integrated </a:t>
            </a:r>
            <a:r>
              <a:rPr lang="en-US" sz="1200" dirty="0" err="1"/>
              <a:t>Jupyter</a:t>
            </a:r>
            <a:r>
              <a:rPr lang="en-US" sz="1200" dirty="0"/>
              <a:t> Notebooks to Streamline Data Processing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6D7C2-9AB2-8F07-010D-C7F14193134A}"/>
              </a:ext>
            </a:extLst>
          </p:cNvPr>
          <p:cNvSpPr txBox="1"/>
          <p:nvPr/>
        </p:nvSpPr>
        <p:spPr>
          <a:xfrm>
            <a:off x="8032764" y="908049"/>
            <a:ext cx="322338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SQL Stored Procedure to QA for Missing Dates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B97A7F6-6CCC-F034-F765-2C43D670A1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1978" y="4656886"/>
            <a:ext cx="3268614" cy="14287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71F93CA-D9DA-89AB-64F1-C1BE506FCB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772" y="4826807"/>
            <a:ext cx="2632040" cy="1115985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1680BA78-83CE-F188-92F5-336F8C519431}"/>
              </a:ext>
            </a:extLst>
          </p:cNvPr>
          <p:cNvSpPr/>
          <p:nvPr/>
        </p:nvSpPr>
        <p:spPr>
          <a:xfrm>
            <a:off x="6159500" y="2133600"/>
            <a:ext cx="317500" cy="3048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2E5C89F-9CD6-D604-D9AC-7EBE6EB70928}"/>
              </a:ext>
            </a:extLst>
          </p:cNvPr>
          <p:cNvSpPr/>
          <p:nvPr/>
        </p:nvSpPr>
        <p:spPr>
          <a:xfrm>
            <a:off x="4977535" y="3368675"/>
            <a:ext cx="416790" cy="30480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6085FD2-A320-81F8-83BE-A32B3845A00B}"/>
              </a:ext>
            </a:extLst>
          </p:cNvPr>
          <p:cNvCxnSpPr>
            <a:cxnSpLocks/>
            <a:stCxn id="19" idx="5"/>
          </p:cNvCxnSpPr>
          <p:nvPr/>
        </p:nvCxnSpPr>
        <p:spPr>
          <a:xfrm>
            <a:off x="6430503" y="2393763"/>
            <a:ext cx="0" cy="21951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95BF77-70AE-C9F6-FFCC-3EA70C0B78D9}"/>
              </a:ext>
            </a:extLst>
          </p:cNvPr>
          <p:cNvCxnSpPr>
            <a:cxnSpLocks/>
          </p:cNvCxnSpPr>
          <p:nvPr/>
        </p:nvCxnSpPr>
        <p:spPr>
          <a:xfrm>
            <a:off x="5181600" y="3673475"/>
            <a:ext cx="1" cy="705485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91611F0-A494-FD49-23D7-028F57F4297E}"/>
              </a:ext>
            </a:extLst>
          </p:cNvPr>
          <p:cNvCxnSpPr>
            <a:cxnSpLocks/>
          </p:cNvCxnSpPr>
          <p:nvPr/>
        </p:nvCxnSpPr>
        <p:spPr>
          <a:xfrm flipH="1">
            <a:off x="1645920" y="4375572"/>
            <a:ext cx="3535680" cy="3388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780E01D-1799-2819-F41B-0716153D64E4}"/>
              </a:ext>
            </a:extLst>
          </p:cNvPr>
          <p:cNvCxnSpPr>
            <a:cxnSpLocks/>
          </p:cNvCxnSpPr>
          <p:nvPr/>
        </p:nvCxnSpPr>
        <p:spPr>
          <a:xfrm>
            <a:off x="1643943" y="4368800"/>
            <a:ext cx="0" cy="355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062C893-3E9B-06C6-6AD9-B88662C82B1E}"/>
              </a:ext>
            </a:extLst>
          </p:cNvPr>
          <p:cNvSpPr/>
          <p:nvPr/>
        </p:nvSpPr>
        <p:spPr>
          <a:xfrm>
            <a:off x="8500532" y="2582333"/>
            <a:ext cx="948267" cy="677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20EBEFC-8985-91CA-4332-52CAB23E73D2}"/>
              </a:ext>
            </a:extLst>
          </p:cNvPr>
          <p:cNvSpPr/>
          <p:nvPr/>
        </p:nvSpPr>
        <p:spPr>
          <a:xfrm>
            <a:off x="8339665" y="3382434"/>
            <a:ext cx="948267" cy="67734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02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DDC448C-6C34-A128-7AB9-6266440DC0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71811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58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Tran, Kevin (NYC-BPN)</dc:creator>
  <cp:lastModifiedBy>Tran, Kevin (NYC-BPN)</cp:lastModifiedBy>
  <cp:revision>9</cp:revision>
  <dcterms:created xsi:type="dcterms:W3CDTF">2025-01-16T01:06:08Z</dcterms:created>
  <dcterms:modified xsi:type="dcterms:W3CDTF">2025-01-16T16:52:14Z</dcterms:modified>
</cp:coreProperties>
</file>

<file path=docProps/thumbnail.jpeg>
</file>